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77824-101F-435E-BAAC-837A431001FE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93B23-E6BC-42D3-877F-8CCB46C757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 err="1" smtClean="0"/>
              <a:t>scatterplots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752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 err="1" smtClean="0"/>
              <a:t>scatterplots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752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76400"/>
            <a:ext cx="25003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 err="1" smtClean="0"/>
              <a:t>scatterplots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752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76400"/>
            <a:ext cx="25003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676400"/>
            <a:ext cx="253230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 err="1" smtClean="0"/>
              <a:t>scatterplots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752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76400"/>
            <a:ext cx="25003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676400"/>
            <a:ext cx="253230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85800" y="4495800"/>
            <a:ext cx="1818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homoscedasticity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77000" y="4419600"/>
            <a:ext cx="1915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Heteroscedasticity</a:t>
            </a:r>
            <a:endParaRPr lang="en-US" dirty="0" smtClean="0"/>
          </a:p>
          <a:p>
            <a:r>
              <a:rPr lang="en-US" dirty="0" smtClean="0"/>
              <a:t>and nonlinearity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 err="1" smtClean="0"/>
              <a:t>scatterplots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752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76400"/>
            <a:ext cx="25003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676400"/>
            <a:ext cx="253230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4191000"/>
            <a:ext cx="246221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</Words>
  <Application>Microsoft Office PowerPoint</Application>
  <PresentationFormat>On-screen Show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Three scatterplots</vt:lpstr>
      <vt:lpstr>Three scatterplots</vt:lpstr>
      <vt:lpstr>Three scatterplots</vt:lpstr>
      <vt:lpstr>Three scatterplots</vt:lpstr>
      <vt:lpstr>Three scatterplots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scatterplots</dc:title>
  <dc:creator>hakuta</dc:creator>
  <cp:lastModifiedBy>hakuta</cp:lastModifiedBy>
  <cp:revision>3</cp:revision>
  <dcterms:created xsi:type="dcterms:W3CDTF">2010-10-11T14:40:30Z</dcterms:created>
  <dcterms:modified xsi:type="dcterms:W3CDTF">2010-10-11T17:52:44Z</dcterms:modified>
</cp:coreProperties>
</file>